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7"/>
  </p:notesMasterIdLst>
  <p:sldIdLst>
    <p:sldId id="276" r:id="rId2"/>
    <p:sldId id="267" r:id="rId3"/>
    <p:sldId id="277" r:id="rId4"/>
    <p:sldId id="287" r:id="rId5"/>
    <p:sldId id="286" r:id="rId6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7">
          <p15:clr>
            <a:srgbClr val="A4A3A4"/>
          </p15:clr>
        </p15:guide>
        <p15:guide id="2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58121" autoAdjust="0"/>
  </p:normalViewPr>
  <p:slideViewPr>
    <p:cSldViewPr>
      <p:cViewPr varScale="1">
        <p:scale>
          <a:sx n="151" d="100"/>
          <a:sy n="151" d="100"/>
        </p:scale>
        <p:origin x="162" y="516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2/19/2019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21 февраля 2019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82627" y="713500"/>
            <a:ext cx="8091766" cy="116954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Об итогах деятельности правоохранительных органов Ненецкого автономного округа в 2018 году по выявлению, пресечению и предупреждению преступлений коррупционной направленности, а также причин и условий, способствующих совершению коррупционных преступлений государственными и муниципальными служащими, руководителями и работниками государственных и муниципальных учреждений.</a:t>
            </a:r>
            <a:endParaRPr lang="ru-RU" alt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62049" y="1710139"/>
            <a:ext cx="9001983" cy="16158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Хотенов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Александр Сергеевич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отдела в Ненецком автономном округе РУ ФСБ России по Архангельской области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Яковлев О.Н. 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Управления Министерства внутренних дел России по Ненецкому автономному округу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Виноградов Александр Сергеевич –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сполняющий обязанности руководителя </a:t>
            </a:r>
            <a:r>
              <a:rPr lang="ru-RU" altLang="ru-RU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Нарьян-Марского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межрайонного следственного отдела СУ СК России по Архангельской области и Ненецкому автономному округу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Егоров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Николай Валентинович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прокурор Ненецкого автономного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Карманов Александр Львович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исполняющий обязанности заместителя председателя суда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67644" y="760743"/>
            <a:ext cx="8192392" cy="5232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Рассмотрение доклада о деятельности в области противодействия коррупции в Ненецком автономном округе за 2018 </a:t>
            </a:r>
            <a:r>
              <a:rPr lang="ru-RU" altLang="ru-RU" sz="1400" b="1" dirty="0" smtClean="0">
                <a:solidFill>
                  <a:schemeClr val="bg1"/>
                </a:solidFill>
                <a:latin typeface="+mj-lt"/>
              </a:rPr>
              <a:t>год</a:t>
            </a:r>
            <a:endParaRPr lang="ru-RU" alt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72507" y="1550035"/>
            <a:ext cx="8782050" cy="1954375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Дмитрий Александрович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комитета по вопросам противодействия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коррупции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Аппарата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Администрации Ненецкого автономного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округа.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706768"/>
            <a:ext cx="8192392" cy="5232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Рассмотрение отчета о выполнении в 2018 году плана противодействия коррупции в Ненецком автономном округе на 2018-2020 годы.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90041" y="1368869"/>
            <a:ext cx="8782050" cy="2462206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Сопочкина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Елена Германовна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Счетной палаты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Арбузов Максим Николаевич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председателя Собрания депутатов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Белак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Олег </a:t>
            </a:r>
            <a:r>
              <a:rPr lang="ru-RU" altLang="ru-RU" sz="11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Онуфриевич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глава муниципального образования «Городской округ «Город Нарьян-Мар»;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Михеев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Алексей Леонидович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глава муниципального образования «Муниципальный район «Заполярный район»;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Дмитрий Александрович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комитета по вопросам противодействия коррупции Аппарата Администрации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3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2745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2089</TotalTime>
  <Words>274</Words>
  <Application>Microsoft Office PowerPoint</Application>
  <PresentationFormat>Произвольный</PresentationFormat>
  <Paragraphs>36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5" baseType="lpstr">
      <vt:lpstr>Arial</vt:lpstr>
      <vt:lpstr>Book Antiqua</vt:lpstr>
      <vt:lpstr>Calibri</vt:lpstr>
      <vt:lpstr>Century Gothic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Янзинов Алексей Валерьевич</cp:lastModifiedBy>
  <cp:revision>193</cp:revision>
  <dcterms:created xsi:type="dcterms:W3CDTF">2011-03-10T16:37:18Z</dcterms:created>
  <dcterms:modified xsi:type="dcterms:W3CDTF">2019-02-19T11:19:44Z</dcterms:modified>
</cp:coreProperties>
</file>